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2" r:id="rId5"/>
    <p:sldId id="261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7A78"/>
    <a:srgbClr val="41BAE3"/>
    <a:srgbClr val="FF3300"/>
    <a:srgbClr val="00030F"/>
    <a:srgbClr val="7CCFEC"/>
    <a:srgbClr val="252941"/>
    <a:srgbClr val="A1E1F1"/>
    <a:srgbClr val="F83A48"/>
    <a:srgbClr val="010101"/>
    <a:srgbClr val="0000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58" autoAdjust="0"/>
    <p:restoredTop sz="94660"/>
  </p:normalViewPr>
  <p:slideViewPr>
    <p:cSldViewPr snapToGrid="0">
      <p:cViewPr varScale="1">
        <p:scale>
          <a:sx n="98" d="100"/>
          <a:sy n="98" d="100"/>
        </p:scale>
        <p:origin x="144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DADE0-5DE8-4EB4-94B8-CCB6B7616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ACEDD9-9B9E-4520-8A5D-300D912051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FA125-9726-43C5-BB74-B131C2118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6C4B8-6A08-4238-9727-71FC47821130}" type="datetimeFigureOut">
              <a:rPr lang="de-DE" smtClean="0"/>
              <a:t>08.03.2024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3624B-6469-4D94-ABC1-80170257C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3EF5E-4B5E-49ED-B17D-E6E732C03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1E4EC-243E-44A6-A30C-C81CEA7F00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9765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70864-B7B6-4627-A9AA-C3B57E8A0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822520-6B87-40B8-ADFB-2DDE4EE47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171BB-C160-4911-8854-7FEEE6A1C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6C4B8-6A08-4238-9727-71FC47821130}" type="datetimeFigureOut">
              <a:rPr lang="de-DE" smtClean="0"/>
              <a:t>08.03.2024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049D2-C43D-43F0-9659-B3657B06B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C667A-060E-4BF8-B45B-589C50230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1E4EC-243E-44A6-A30C-C81CEA7F00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380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24CB8A-EF7F-4D60-B8F2-4A7427AA7A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160EA2-249B-434A-B9C6-FF0C25EEAC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7AA6C-7F97-431E-A214-E21E15A9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6C4B8-6A08-4238-9727-71FC47821130}" type="datetimeFigureOut">
              <a:rPr lang="de-DE" smtClean="0"/>
              <a:t>08.03.2024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DE644-8C7F-42F6-ADB9-96ADC1370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F2BCF-B0A1-4379-92A1-D980E0BCA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1E4EC-243E-44A6-A30C-C81CEA7F00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6121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C0E05-C7EB-444E-A882-EA1DAF145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349F5E-F247-4065-9D75-06884EC42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599" cy="8445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AF7B072-C87E-4BA8-8747-8393FE4D4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6C4B8-6A08-4238-9727-71FC47821130}" type="datetimeFigureOut">
              <a:rPr lang="de-DE" smtClean="0"/>
              <a:t>08.03.2024</a:t>
            </a:fld>
            <a:endParaRPr lang="de-D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8D65E2F-A6FA-440D-A53A-A7D02FC28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CEA29C0-D5D2-431B-B73C-28F985E73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1E4EC-243E-44A6-A30C-C81CEA7F00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913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E8FB5-9D0A-4942-99F1-C55B1FB7F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FD22B6-2208-4FAC-B1A6-0F8C72704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C44CD-CB9F-4620-9F93-820B531D0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6C4B8-6A08-4238-9727-71FC47821130}" type="datetimeFigureOut">
              <a:rPr lang="de-DE" smtClean="0"/>
              <a:t>08.03.2024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AE30CD-FE3B-40AB-B912-B2BDA8A67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52880-F903-4E50-B8A2-022C174A4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1E4EC-243E-44A6-A30C-C81CEA7F00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8961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CED96-AA91-439B-AD1B-1A0A5BDC0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4B1A9-FAF5-477F-84B2-74675F5F72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80ED07-C163-49B0-90F0-639DEDF17D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ADB4D-04AC-4EA2-B054-62E339A36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6C4B8-6A08-4238-9727-71FC47821130}" type="datetimeFigureOut">
              <a:rPr lang="de-DE" smtClean="0"/>
              <a:t>08.03.2024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91329-E30B-418E-9E45-DA3710D3B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646910-E479-422A-817E-0D734AD6B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1E4EC-243E-44A6-A30C-C81CEA7F00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7974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889EE-F545-469A-A094-D8518326E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C6F68-96AC-47EF-9593-E941DFCA72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F99EE-1BFA-4E73-8043-55ECFF00DC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23BE9-9B97-406F-B2E2-0AE3A0DD34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D169A9-BA87-4165-A81C-E074A35C40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2C9567-6F3A-4E82-9FCA-35BD50B0F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6C4B8-6A08-4238-9727-71FC47821130}" type="datetimeFigureOut">
              <a:rPr lang="de-DE" smtClean="0"/>
              <a:t>08.03.2024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545484-F951-43F0-8072-2C9CB1EB7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FF1E24-2004-4DC3-8510-419199951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1E4EC-243E-44A6-A30C-C81CEA7F00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2143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7F0B2-AFE0-4078-948D-D1548D8D7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8545BB-E9DB-419A-9008-9833DAB1D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6C4B8-6A08-4238-9727-71FC47821130}" type="datetimeFigureOut">
              <a:rPr lang="de-DE" smtClean="0"/>
              <a:t>08.03.2024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A615C-DA0C-4DF7-98CB-23DE85CDF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261B60-7754-4831-B4E1-745E8B8F3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1E4EC-243E-44A6-A30C-C81CEA7F00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6073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162CEE-B9D2-4BDD-B655-23BD6F16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6C4B8-6A08-4238-9727-71FC47821130}" type="datetimeFigureOut">
              <a:rPr lang="de-DE" smtClean="0"/>
              <a:t>08.03.2024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084CA4-F99F-4DF9-89F1-3EBA72857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D503E0-4F54-4826-8D64-8E51DB2DA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1E4EC-243E-44A6-A30C-C81CEA7F00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3877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C017D-8EF7-43B8-904F-F9AF460B6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4A8A7-9E20-472C-9908-5E51370CA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C0ED1F-588A-4481-8FEF-F6070BEDF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E02270-2D79-4438-B987-1E071F6F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6C4B8-6A08-4238-9727-71FC47821130}" type="datetimeFigureOut">
              <a:rPr lang="de-DE" smtClean="0"/>
              <a:t>08.03.2024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4955B3-56B8-4579-AA5E-DB8374119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035B38-40E2-46B4-B969-C8F79C64B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1E4EC-243E-44A6-A30C-C81CEA7F00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3398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58F6F-C064-408A-84A5-13C006B3D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16C1E3-10AC-43D9-88C0-09D1AE244C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F2B180-FA0D-4790-B595-6223598FE7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C3EBB0-5406-48D6-ADB0-58239EE1A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6C4B8-6A08-4238-9727-71FC47821130}" type="datetimeFigureOut">
              <a:rPr lang="de-DE" smtClean="0"/>
              <a:t>08.03.2024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B0BAC5-CC34-45F6-B933-EA693CB0F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4D5C78-37DA-449B-ACC5-9210311BA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1E4EC-243E-44A6-A30C-C81CEA7F00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0545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BD8449-423E-434A-A012-18D7316BB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49" y="365125"/>
            <a:ext cx="10029825" cy="844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716A6-700E-4309-80DD-8DA931F58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2DB66-2285-4ED7-87F0-FA65A8EE6C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6C4B8-6A08-4238-9727-71FC47821130}" type="datetimeFigureOut">
              <a:rPr lang="de-DE" smtClean="0"/>
              <a:t>08.03.2024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FE540-AE43-41EE-B5A9-1A5DE2A8C1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C6F70-7179-4348-A61A-E1841B3195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1E4EC-243E-44A6-A30C-C81CEA7F00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4996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5D86605-6161-4CC4-A03B-63CDFE8C0170}"/>
              </a:ext>
            </a:extLst>
          </p:cNvPr>
          <p:cNvSpPr>
            <a:spLocks noChangeAspect="1"/>
          </p:cNvSpPr>
          <p:nvPr/>
        </p:nvSpPr>
        <p:spPr>
          <a:xfrm>
            <a:off x="2235201" y="0"/>
            <a:ext cx="9956799" cy="6180892"/>
          </a:xfrm>
          <a:prstGeom prst="rect">
            <a:avLst/>
          </a:prstGeom>
          <a:blipFill dpi="0" rotWithShape="1">
            <a:blip r:embed="rId2">
              <a:alphaModFix amt="79000"/>
            </a:blip>
            <a:srcRect/>
            <a:stretch>
              <a:fillRect r="-10359"/>
            </a:stretch>
          </a:blipFill>
          <a:ln>
            <a:noFill/>
          </a:ln>
          <a:effectLst>
            <a:glow>
              <a:schemeClr val="accent1"/>
            </a:glow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0A1739B-230C-4D6D-A614-C7B376B98F98}"/>
              </a:ext>
            </a:extLst>
          </p:cNvPr>
          <p:cNvSpPr/>
          <p:nvPr/>
        </p:nvSpPr>
        <p:spPr>
          <a:xfrm rot="178237">
            <a:off x="2772985" y="448365"/>
            <a:ext cx="4195358" cy="3130904"/>
          </a:xfrm>
          <a:custGeom>
            <a:avLst/>
            <a:gdLst>
              <a:gd name="connsiteX0" fmla="*/ 3438525 w 3438525"/>
              <a:gd name="connsiteY0" fmla="*/ 2009775 h 3028950"/>
              <a:gd name="connsiteX1" fmla="*/ 0 w 3438525"/>
              <a:gd name="connsiteY1" fmla="*/ 0 h 3028950"/>
              <a:gd name="connsiteX2" fmla="*/ 47625 w 3438525"/>
              <a:gd name="connsiteY2" fmla="*/ 3028950 h 3028950"/>
              <a:gd name="connsiteX3" fmla="*/ 3438525 w 3438525"/>
              <a:gd name="connsiteY3" fmla="*/ 2009775 h 302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8525" h="3028950">
                <a:moveTo>
                  <a:pt x="3438525" y="2009775"/>
                </a:moveTo>
                <a:lnTo>
                  <a:pt x="0" y="0"/>
                </a:lnTo>
                <a:lnTo>
                  <a:pt x="47625" y="3028950"/>
                </a:lnTo>
                <a:lnTo>
                  <a:pt x="3438525" y="2009775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74000"/>
                  <a:lumMod val="34000"/>
                  <a:lumOff val="66000"/>
                </a:schemeClr>
              </a:gs>
              <a:gs pos="47000">
                <a:srgbClr val="41BAE3">
                  <a:alpha val="73000"/>
                  <a:lumMod val="66000"/>
                  <a:lumOff val="34000"/>
                </a:srgbClr>
              </a:gs>
              <a:gs pos="92000">
                <a:srgbClr val="41BAE3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AF042F1-9436-43D5-A388-2DC7287DA5AF}"/>
              </a:ext>
            </a:extLst>
          </p:cNvPr>
          <p:cNvSpPr/>
          <p:nvPr/>
        </p:nvSpPr>
        <p:spPr>
          <a:xfrm>
            <a:off x="-20229" y="64022"/>
            <a:ext cx="3425611" cy="3669114"/>
          </a:xfrm>
          <a:prstGeom prst="roundRect">
            <a:avLst>
              <a:gd name="adj" fmla="val 10647"/>
            </a:avLst>
          </a:prstGeom>
          <a:solidFill>
            <a:srgbClr val="FA7A78">
              <a:alpha val="78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8C182AE-B71F-4038-892A-441A206D12CE}"/>
              </a:ext>
            </a:extLst>
          </p:cNvPr>
          <p:cNvSpPr>
            <a:spLocks noChangeAspect="1"/>
          </p:cNvSpPr>
          <p:nvPr/>
        </p:nvSpPr>
        <p:spPr>
          <a:xfrm>
            <a:off x="-115389" y="4876265"/>
            <a:ext cx="2179305" cy="2010842"/>
          </a:xfrm>
          <a:prstGeom prst="roundRect">
            <a:avLst>
              <a:gd name="adj" fmla="val 7755"/>
            </a:avLst>
          </a:prstGeom>
          <a:solidFill>
            <a:srgbClr val="41BAE3">
              <a:alpha val="7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05D91E9-D331-48B4-9BD6-635457BE6E28}"/>
              </a:ext>
            </a:extLst>
          </p:cNvPr>
          <p:cNvSpPr>
            <a:spLocks noChangeAspect="1"/>
          </p:cNvSpPr>
          <p:nvPr/>
        </p:nvSpPr>
        <p:spPr>
          <a:xfrm>
            <a:off x="318104" y="5238749"/>
            <a:ext cx="1312320" cy="1285875"/>
          </a:xfrm>
          <a:prstGeom prst="roundRect">
            <a:avLst>
              <a:gd name="adj" fmla="val 6641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2C860E-A2FB-4478-98B4-57026DF4FA61}"/>
              </a:ext>
            </a:extLst>
          </p:cNvPr>
          <p:cNvSpPr>
            <a:spLocks noChangeAspect="1"/>
          </p:cNvSpPr>
          <p:nvPr/>
        </p:nvSpPr>
        <p:spPr>
          <a:xfrm>
            <a:off x="1568752" y="3419175"/>
            <a:ext cx="247650" cy="247650"/>
          </a:xfrm>
          <a:prstGeom prst="rect">
            <a:avLst/>
          </a:prstGeom>
          <a:solidFill>
            <a:srgbClr val="41BA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D23E369-51F1-41A0-93F6-967B6E877398}"/>
              </a:ext>
            </a:extLst>
          </p:cNvPr>
          <p:cNvSpPr>
            <a:spLocks noChangeAspect="1"/>
          </p:cNvSpPr>
          <p:nvPr/>
        </p:nvSpPr>
        <p:spPr>
          <a:xfrm>
            <a:off x="165703" y="276277"/>
            <a:ext cx="3053746" cy="3244605"/>
          </a:xfrm>
          <a:prstGeom prst="roundRect">
            <a:avLst>
              <a:gd name="adj" fmla="val 9313"/>
            </a:avLst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5D5B074-BF6E-4EDE-8525-3A7D52A1FBEF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692577" y="3666825"/>
            <a:ext cx="0" cy="371775"/>
          </a:xfrm>
          <a:prstGeom prst="line">
            <a:avLst/>
          </a:prstGeom>
          <a:ln w="38100">
            <a:solidFill>
              <a:srgbClr val="A1E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205E037-488F-4124-A697-D91C99A2A8DD}"/>
              </a:ext>
            </a:extLst>
          </p:cNvPr>
          <p:cNvCxnSpPr>
            <a:cxnSpLocks/>
          </p:cNvCxnSpPr>
          <p:nvPr/>
        </p:nvCxnSpPr>
        <p:spPr>
          <a:xfrm flipH="1">
            <a:off x="1322464" y="4037202"/>
            <a:ext cx="377731" cy="377731"/>
          </a:xfrm>
          <a:prstGeom prst="line">
            <a:avLst/>
          </a:prstGeom>
          <a:ln w="38100">
            <a:solidFill>
              <a:srgbClr val="A1E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7FBAFF65-5383-4EDC-AC1F-0B54AFFD179B}"/>
              </a:ext>
            </a:extLst>
          </p:cNvPr>
          <p:cNvSpPr>
            <a:spLocks noChangeAspect="1"/>
          </p:cNvSpPr>
          <p:nvPr/>
        </p:nvSpPr>
        <p:spPr>
          <a:xfrm>
            <a:off x="850439" y="4291108"/>
            <a:ext cx="247650" cy="247650"/>
          </a:xfrm>
          <a:prstGeom prst="rect">
            <a:avLst/>
          </a:prstGeom>
          <a:solidFill>
            <a:srgbClr val="41BA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BF7252F-16EB-4841-A300-F9B445F6C4C2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974264" y="4543124"/>
            <a:ext cx="2" cy="695625"/>
          </a:xfrm>
          <a:prstGeom prst="line">
            <a:avLst/>
          </a:prstGeom>
          <a:ln w="38100">
            <a:solidFill>
              <a:srgbClr val="A1E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006570-838C-48B8-9A99-FD870ED95121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1098089" y="4414933"/>
            <a:ext cx="224375" cy="0"/>
          </a:xfrm>
          <a:prstGeom prst="line">
            <a:avLst/>
          </a:prstGeom>
          <a:ln w="38100">
            <a:solidFill>
              <a:srgbClr val="A1E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E493FDC-73FB-4F41-AEFC-7760ABA51C40}"/>
              </a:ext>
            </a:extLst>
          </p:cNvPr>
          <p:cNvSpPr txBox="1"/>
          <p:nvPr/>
        </p:nvSpPr>
        <p:spPr>
          <a:xfrm>
            <a:off x="2235201" y="6180892"/>
            <a:ext cx="995679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dirty="0">
                <a:solidFill>
                  <a:schemeClr val="bg1"/>
                </a:solidFill>
              </a:rPr>
              <a:t>Intelligent Driver Drowsiness Avoidance System</a:t>
            </a:r>
            <a:endParaRPr lang="de-DE" sz="3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385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859756-7111-4A3C-8107-E0DC46B2F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24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Globally, driver drowsiness contributes to around 1.25 million road deaths and up to 50 million injuries each year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DDCE98-3B32-4CA3-94DC-72C004F7F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b="1" dirty="0">
              <a:solidFill>
                <a:schemeClr val="bg1">
                  <a:lumMod val="95000"/>
                </a:schemeClr>
              </a:solidFill>
              <a:latin typeface="Montserrat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6D15FA-2AC4-4B81-83C3-11E6F2BB3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985" y="284956"/>
            <a:ext cx="6300515" cy="6288088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2AA2A3-1E4E-46CF-A98E-7D2C96387B1E}"/>
              </a:ext>
            </a:extLst>
          </p:cNvPr>
          <p:cNvSpPr/>
          <p:nvPr/>
        </p:nvSpPr>
        <p:spPr>
          <a:xfrm>
            <a:off x="-180004" y="439736"/>
            <a:ext cx="5285967" cy="695325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Fact Check</a:t>
            </a:r>
            <a:endParaRPr lang="de-DE" sz="3600" b="1" dirty="0">
              <a:solidFill>
                <a:schemeClr val="bg1">
                  <a:lumMod val="95000"/>
                </a:schemeClr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603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1E26BC5-F8C3-4183-B871-2410E409A53F}"/>
              </a:ext>
            </a:extLst>
          </p:cNvPr>
          <p:cNvSpPr/>
          <p:nvPr/>
        </p:nvSpPr>
        <p:spPr>
          <a:xfrm>
            <a:off x="1730498" y="2400338"/>
            <a:ext cx="9582150" cy="4216993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47000">
                <a:schemeClr val="accent1">
                  <a:lumMod val="45000"/>
                  <a:lumOff val="55000"/>
                  <a:alpha val="23000"/>
                </a:schemeClr>
              </a:gs>
              <a:gs pos="95000">
                <a:srgbClr val="41BAE3">
                  <a:alpha val="2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A152E0-432D-4FEB-9B31-3A3F7CCF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Our Vision</a:t>
            </a:r>
            <a:endParaRPr lang="de-DE" sz="4800" b="1" dirty="0">
              <a:solidFill>
                <a:schemeClr val="bg1">
                  <a:lumMod val="95000"/>
                </a:schemeClr>
              </a:solidFill>
              <a:latin typeface="Montserrat" panose="020B060402020202020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7FA5D79-1B7B-49A3-9C24-4198B7983FC7}"/>
              </a:ext>
            </a:extLst>
          </p:cNvPr>
          <p:cNvSpPr/>
          <p:nvPr/>
        </p:nvSpPr>
        <p:spPr>
          <a:xfrm>
            <a:off x="1339378" y="1599643"/>
            <a:ext cx="10296525" cy="695325"/>
          </a:xfrm>
          <a:prstGeom prst="roundRect">
            <a:avLst/>
          </a:prstGeom>
          <a:solidFill>
            <a:srgbClr val="00B050">
              <a:alpha val="80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Reduce fatal accident due to driver drowsiness</a:t>
            </a:r>
            <a:endParaRPr lang="de-DE" sz="2800" dirty="0">
              <a:solidFill>
                <a:schemeClr val="bg1">
                  <a:lumMod val="95000"/>
                </a:schemeClr>
              </a:solidFill>
              <a:latin typeface="Montserrat" panose="020B060402020202020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96D11B5-0EB1-4A16-9431-B963B4B0DE33}"/>
              </a:ext>
            </a:extLst>
          </p:cNvPr>
          <p:cNvSpPr/>
          <p:nvPr/>
        </p:nvSpPr>
        <p:spPr>
          <a:xfrm>
            <a:off x="2364681" y="3675881"/>
            <a:ext cx="8709243" cy="695325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Enjoy the ride</a:t>
            </a:r>
            <a:endParaRPr lang="de-DE" sz="2800" dirty="0">
              <a:solidFill>
                <a:schemeClr val="bg1">
                  <a:lumMod val="95000"/>
                </a:schemeClr>
              </a:solidFill>
              <a:latin typeface="Montserrat" panose="020B060402020202020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32EDB4E-A0EC-487B-ABC6-C624F59E4275}"/>
              </a:ext>
            </a:extLst>
          </p:cNvPr>
          <p:cNvSpPr/>
          <p:nvPr/>
        </p:nvSpPr>
        <p:spPr>
          <a:xfrm>
            <a:off x="2364682" y="5091150"/>
            <a:ext cx="8709244" cy="695325"/>
          </a:xfrm>
          <a:prstGeom prst="roundRect">
            <a:avLst/>
          </a:prstGeom>
          <a:solidFill>
            <a:srgbClr val="41BAE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Knowledge Extension</a:t>
            </a:r>
            <a:endParaRPr lang="de-DE" sz="2800" dirty="0">
              <a:solidFill>
                <a:schemeClr val="bg1">
                  <a:lumMod val="95000"/>
                </a:schemeClr>
              </a:solidFill>
              <a:latin typeface="Montserrat" panose="020B060402020202020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F2663DB-1688-49C5-A93C-6AEE887049FE}"/>
              </a:ext>
            </a:extLst>
          </p:cNvPr>
          <p:cNvSpPr>
            <a:spLocks noChangeAspect="1"/>
          </p:cNvSpPr>
          <p:nvPr/>
        </p:nvSpPr>
        <p:spPr>
          <a:xfrm>
            <a:off x="1239365" y="4953433"/>
            <a:ext cx="982266" cy="98226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1BA405B-474D-4D8B-9D9E-D943BE7D3240}"/>
              </a:ext>
            </a:extLst>
          </p:cNvPr>
          <p:cNvSpPr>
            <a:spLocks noChangeAspect="1"/>
          </p:cNvSpPr>
          <p:nvPr/>
        </p:nvSpPr>
        <p:spPr>
          <a:xfrm>
            <a:off x="1339378" y="3630254"/>
            <a:ext cx="786580" cy="78658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80BB81-8379-4A39-9763-B19EAC91BD32}"/>
              </a:ext>
            </a:extLst>
          </p:cNvPr>
          <p:cNvCxnSpPr>
            <a:cxnSpLocks/>
          </p:cNvCxnSpPr>
          <p:nvPr/>
        </p:nvCxnSpPr>
        <p:spPr>
          <a:xfrm>
            <a:off x="1730498" y="2400339"/>
            <a:ext cx="0" cy="1152525"/>
          </a:xfrm>
          <a:prstGeom prst="line">
            <a:avLst/>
          </a:prstGeom>
          <a:ln w="19050">
            <a:solidFill>
              <a:srgbClr val="A1E1F1">
                <a:alpha val="66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83F70C4-024D-4A74-9393-25F46474C472}"/>
              </a:ext>
            </a:extLst>
          </p:cNvPr>
          <p:cNvCxnSpPr>
            <a:cxnSpLocks/>
          </p:cNvCxnSpPr>
          <p:nvPr/>
        </p:nvCxnSpPr>
        <p:spPr>
          <a:xfrm>
            <a:off x="11312648" y="2400339"/>
            <a:ext cx="0" cy="4111622"/>
          </a:xfrm>
          <a:prstGeom prst="line">
            <a:avLst/>
          </a:prstGeom>
          <a:ln w="19050">
            <a:solidFill>
              <a:srgbClr val="A1E1F1">
                <a:alpha val="66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27ACF9-3870-410E-AAA7-9A10D9C543E0}"/>
              </a:ext>
            </a:extLst>
          </p:cNvPr>
          <p:cNvCxnSpPr>
            <a:cxnSpLocks/>
          </p:cNvCxnSpPr>
          <p:nvPr/>
        </p:nvCxnSpPr>
        <p:spPr>
          <a:xfrm>
            <a:off x="1730498" y="6057939"/>
            <a:ext cx="0" cy="454022"/>
          </a:xfrm>
          <a:prstGeom prst="line">
            <a:avLst/>
          </a:prstGeom>
          <a:ln w="19050">
            <a:solidFill>
              <a:srgbClr val="A1E1F1">
                <a:alpha val="66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BA75FF4B-FACA-4BD3-B956-2EF9954C4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98" y="1484872"/>
            <a:ext cx="841773" cy="92486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2F104C6-36CD-48B4-9D3F-1B9B5A706381}"/>
              </a:ext>
            </a:extLst>
          </p:cNvPr>
          <p:cNvCxnSpPr>
            <a:cxnSpLocks/>
          </p:cNvCxnSpPr>
          <p:nvPr/>
        </p:nvCxnSpPr>
        <p:spPr>
          <a:xfrm>
            <a:off x="1730498" y="4456150"/>
            <a:ext cx="0" cy="454022"/>
          </a:xfrm>
          <a:prstGeom prst="line">
            <a:avLst/>
          </a:prstGeom>
          <a:ln w="19050">
            <a:solidFill>
              <a:srgbClr val="A1E1F1">
                <a:alpha val="66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735761C-A494-413B-9A15-C6C9BA511579}"/>
              </a:ext>
            </a:extLst>
          </p:cNvPr>
          <p:cNvSpPr/>
          <p:nvPr/>
        </p:nvSpPr>
        <p:spPr>
          <a:xfrm>
            <a:off x="-180004" y="439736"/>
            <a:ext cx="5285967" cy="695325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Our Vision</a:t>
            </a:r>
            <a:endParaRPr lang="de-DE" sz="3600" b="1" dirty="0">
              <a:solidFill>
                <a:schemeClr val="bg1">
                  <a:lumMod val="95000"/>
                </a:schemeClr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531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9874AD1-A8FA-44EF-9923-EB5E985FC5BD}"/>
              </a:ext>
            </a:extLst>
          </p:cNvPr>
          <p:cNvGrpSpPr/>
          <p:nvPr/>
        </p:nvGrpSpPr>
        <p:grpSpPr>
          <a:xfrm>
            <a:off x="2260997" y="1693864"/>
            <a:ext cx="2315047" cy="4724400"/>
            <a:chOff x="1968897" y="1441596"/>
            <a:chExt cx="2315047" cy="472440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3EFD0EAF-CFFD-435C-B72B-3C23BFEEED4C}"/>
                </a:ext>
              </a:extLst>
            </p:cNvPr>
            <p:cNvSpPr/>
            <p:nvPr/>
          </p:nvSpPr>
          <p:spPr>
            <a:xfrm>
              <a:off x="1968897" y="2127396"/>
              <a:ext cx="2315047" cy="4038600"/>
            </a:xfrm>
            <a:prstGeom prst="roundRect">
              <a:avLst>
                <a:gd name="adj" fmla="val 8009"/>
              </a:avLst>
            </a:prstGeom>
            <a:noFill/>
            <a:ln w="57150">
              <a:solidFill>
                <a:srgbClr val="41BA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1CDD7D78-9EEB-4BAA-9B4A-7BA71D243D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0621" y="1441596"/>
              <a:ext cx="1371600" cy="1371600"/>
            </a:xfrm>
            <a:prstGeom prst="ellipse">
              <a:avLst/>
            </a:prstGeom>
            <a:solidFill>
              <a:srgbClr val="41BA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Level 1</a:t>
              </a:r>
              <a:endParaRPr lang="de-DE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11B823D-5B5C-444C-B965-CB25B841273C}"/>
              </a:ext>
            </a:extLst>
          </p:cNvPr>
          <p:cNvGrpSpPr/>
          <p:nvPr/>
        </p:nvGrpSpPr>
        <p:grpSpPr>
          <a:xfrm>
            <a:off x="4718978" y="1693864"/>
            <a:ext cx="2315047" cy="4724400"/>
            <a:chOff x="4840530" y="1441596"/>
            <a:chExt cx="2315047" cy="4724400"/>
          </a:xfrm>
        </p:grpSpPr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7B6FFC52-9181-469A-B6D0-9EC7367CCE4F}"/>
                </a:ext>
              </a:extLst>
            </p:cNvPr>
            <p:cNvSpPr/>
            <p:nvPr/>
          </p:nvSpPr>
          <p:spPr>
            <a:xfrm>
              <a:off x="4840530" y="2127396"/>
              <a:ext cx="2315047" cy="4038600"/>
            </a:xfrm>
            <a:prstGeom prst="roundRect">
              <a:avLst>
                <a:gd name="adj" fmla="val 8009"/>
              </a:avLst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8199F05-6C19-4950-AFB0-3B20C010CE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2254" y="1441596"/>
              <a:ext cx="1371600" cy="13716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Level 2</a:t>
              </a:r>
              <a:endParaRPr lang="de-DE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A9296B2-610D-4710-A602-50A346FE30D7}"/>
              </a:ext>
            </a:extLst>
          </p:cNvPr>
          <p:cNvGrpSpPr/>
          <p:nvPr/>
        </p:nvGrpSpPr>
        <p:grpSpPr>
          <a:xfrm>
            <a:off x="7176959" y="1693864"/>
            <a:ext cx="2315047" cy="4724400"/>
            <a:chOff x="7498085" y="1441596"/>
            <a:chExt cx="2315047" cy="4724400"/>
          </a:xfrm>
        </p:grpSpPr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2962CC80-AA20-4488-B143-93C85972A799}"/>
                </a:ext>
              </a:extLst>
            </p:cNvPr>
            <p:cNvSpPr/>
            <p:nvPr/>
          </p:nvSpPr>
          <p:spPr>
            <a:xfrm>
              <a:off x="7498085" y="2127396"/>
              <a:ext cx="2315047" cy="4038600"/>
            </a:xfrm>
            <a:prstGeom prst="roundRect">
              <a:avLst>
                <a:gd name="adj" fmla="val 8009"/>
              </a:avLst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9B511FA5-719B-4778-BE82-7D1BE381DA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69809" y="1441596"/>
              <a:ext cx="1371600" cy="13716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Level 3</a:t>
              </a:r>
              <a:endParaRPr lang="de-DE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AFB0ED6-2F2F-4734-A52A-37DAACB17048}"/>
              </a:ext>
            </a:extLst>
          </p:cNvPr>
          <p:cNvGrpSpPr/>
          <p:nvPr/>
        </p:nvGrpSpPr>
        <p:grpSpPr>
          <a:xfrm>
            <a:off x="9634940" y="1693864"/>
            <a:ext cx="2315047" cy="4724400"/>
            <a:chOff x="10155640" y="1441596"/>
            <a:chExt cx="2315047" cy="4724400"/>
          </a:xfrm>
        </p:grpSpPr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B4405FE2-344B-4C63-AEF7-C7F347841982}"/>
                </a:ext>
              </a:extLst>
            </p:cNvPr>
            <p:cNvSpPr/>
            <p:nvPr/>
          </p:nvSpPr>
          <p:spPr>
            <a:xfrm>
              <a:off x="10155640" y="2127396"/>
              <a:ext cx="2315047" cy="4038600"/>
            </a:xfrm>
            <a:prstGeom prst="roundRect">
              <a:avLst>
                <a:gd name="adj" fmla="val 8009"/>
              </a:avLst>
            </a:prstGeom>
            <a:noFill/>
            <a:ln w="57150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43FEC76-CD82-4125-B7F9-CF8E7145BE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7364" y="1441596"/>
              <a:ext cx="1371600" cy="1371600"/>
            </a:xfrm>
            <a:prstGeom prst="ellipse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Level 4</a:t>
              </a:r>
              <a:endParaRPr lang="de-DE" dirty="0"/>
            </a:p>
          </p:txBody>
        </p:sp>
      </p:grp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id="{16669FB9-80B1-454C-81C7-DA66696DC5F6}"/>
              </a:ext>
            </a:extLst>
          </p:cNvPr>
          <p:cNvSpPr/>
          <p:nvPr/>
        </p:nvSpPr>
        <p:spPr>
          <a:xfrm>
            <a:off x="229142" y="4071949"/>
            <a:ext cx="11862339" cy="47623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 dirty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Attention Level</a:t>
            </a:r>
            <a:endParaRPr lang="de-DE" sz="1300" b="1" dirty="0">
              <a:solidFill>
                <a:schemeClr val="bg1">
                  <a:lumMod val="95000"/>
                </a:schemeClr>
              </a:solidFill>
              <a:latin typeface="Montserrat" panose="020B060402020202020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DEB9C00-6B92-481A-BE67-3FF5A357FCA4}"/>
              </a:ext>
            </a:extLst>
          </p:cNvPr>
          <p:cNvSpPr/>
          <p:nvPr/>
        </p:nvSpPr>
        <p:spPr>
          <a:xfrm>
            <a:off x="-180004" y="439736"/>
            <a:ext cx="5285967" cy="695325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Engagement State</a:t>
            </a:r>
            <a:endParaRPr lang="de-DE" sz="3600" b="1" dirty="0">
              <a:solidFill>
                <a:schemeClr val="bg1">
                  <a:lumMod val="95000"/>
                </a:schemeClr>
              </a:solidFill>
              <a:latin typeface="Montserrat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FAC317-C5DC-4668-A200-14DB81FB2F99}"/>
              </a:ext>
            </a:extLst>
          </p:cNvPr>
          <p:cNvSpPr txBox="1"/>
          <p:nvPr/>
        </p:nvSpPr>
        <p:spPr>
          <a:xfrm>
            <a:off x="2712268" y="3059669"/>
            <a:ext cx="153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1BAE3"/>
                </a:solidFill>
              </a:rPr>
              <a:t>Joyful Ride</a:t>
            </a:r>
          </a:p>
          <a:p>
            <a:pPr algn="ctr"/>
            <a:r>
              <a:rPr lang="en-US" dirty="0">
                <a:solidFill>
                  <a:srgbClr val="41BAE3"/>
                </a:solidFill>
              </a:rPr>
              <a:t>Entertainment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67279FB-273B-4C5B-94AC-FAD40050F87C}"/>
              </a:ext>
            </a:extLst>
          </p:cNvPr>
          <p:cNvSpPr txBox="1"/>
          <p:nvPr/>
        </p:nvSpPr>
        <p:spPr>
          <a:xfrm>
            <a:off x="5159770" y="3059669"/>
            <a:ext cx="153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Knowledgeful Ride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EDE1E16-8305-4E75-B62D-C768E434441E}"/>
              </a:ext>
            </a:extLst>
          </p:cNvPr>
          <p:cNvSpPr txBox="1"/>
          <p:nvPr/>
        </p:nvSpPr>
        <p:spPr>
          <a:xfrm>
            <a:off x="7568322" y="3059669"/>
            <a:ext cx="153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Need your Attention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CEB2DCF-5DAB-4770-AC50-7CD26A9FBE82}"/>
              </a:ext>
            </a:extLst>
          </p:cNvPr>
          <p:cNvSpPr txBox="1"/>
          <p:nvPr/>
        </p:nvSpPr>
        <p:spPr>
          <a:xfrm>
            <a:off x="10024969" y="3059669"/>
            <a:ext cx="153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Annoy until you obey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9A7C3BB-B31D-4F9E-B37D-A4841405A83B}"/>
              </a:ext>
            </a:extLst>
          </p:cNvPr>
          <p:cNvGrpSpPr/>
          <p:nvPr/>
        </p:nvGrpSpPr>
        <p:grpSpPr>
          <a:xfrm>
            <a:off x="2434746" y="4227517"/>
            <a:ext cx="1968179" cy="165100"/>
            <a:chOff x="2416222" y="3995244"/>
            <a:chExt cx="1968179" cy="1651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8D9469A-FFC6-4900-8BF5-72275FCEFD17}"/>
                </a:ext>
              </a:extLst>
            </p:cNvPr>
            <p:cNvSpPr/>
            <p:nvPr/>
          </p:nvSpPr>
          <p:spPr>
            <a:xfrm>
              <a:off x="2416222" y="3995244"/>
              <a:ext cx="338328" cy="165100"/>
            </a:xfrm>
            <a:prstGeom prst="rect">
              <a:avLst/>
            </a:prstGeom>
            <a:solidFill>
              <a:srgbClr val="41BA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44BB1B17-D821-4E93-A762-DA03F88B33DE}"/>
                </a:ext>
              </a:extLst>
            </p:cNvPr>
            <p:cNvSpPr/>
            <p:nvPr/>
          </p:nvSpPr>
          <p:spPr>
            <a:xfrm>
              <a:off x="2823685" y="3995244"/>
              <a:ext cx="338328" cy="165100"/>
            </a:xfrm>
            <a:prstGeom prst="rect">
              <a:avLst/>
            </a:prstGeom>
            <a:solidFill>
              <a:srgbClr val="41BA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CC8D4FEF-A7AA-45A5-9BCE-9F6075DE43E6}"/>
                </a:ext>
              </a:extLst>
            </p:cNvPr>
            <p:cNvSpPr/>
            <p:nvPr/>
          </p:nvSpPr>
          <p:spPr>
            <a:xfrm>
              <a:off x="3231148" y="3995244"/>
              <a:ext cx="338328" cy="165100"/>
            </a:xfrm>
            <a:prstGeom prst="rect">
              <a:avLst/>
            </a:prstGeom>
            <a:solidFill>
              <a:srgbClr val="41BA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AC9598B1-E928-40FD-910F-45519BC1BA8F}"/>
                </a:ext>
              </a:extLst>
            </p:cNvPr>
            <p:cNvSpPr/>
            <p:nvPr/>
          </p:nvSpPr>
          <p:spPr>
            <a:xfrm>
              <a:off x="3638611" y="3995244"/>
              <a:ext cx="338328" cy="165100"/>
            </a:xfrm>
            <a:prstGeom prst="rect">
              <a:avLst/>
            </a:prstGeom>
            <a:solidFill>
              <a:srgbClr val="41BA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0322B086-5F72-48BE-8D29-7DBFDF53160B}"/>
                </a:ext>
              </a:extLst>
            </p:cNvPr>
            <p:cNvSpPr/>
            <p:nvPr/>
          </p:nvSpPr>
          <p:spPr>
            <a:xfrm>
              <a:off x="4046073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6793D1E-016D-4F65-9F4A-6C73DA0D1ACD}"/>
              </a:ext>
            </a:extLst>
          </p:cNvPr>
          <p:cNvGrpSpPr/>
          <p:nvPr/>
        </p:nvGrpSpPr>
        <p:grpSpPr>
          <a:xfrm>
            <a:off x="4910935" y="4227517"/>
            <a:ext cx="1968179" cy="165100"/>
            <a:chOff x="2416222" y="3995244"/>
            <a:chExt cx="1968179" cy="165100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295D3F35-1BE0-4843-991C-522E696181D3}"/>
                </a:ext>
              </a:extLst>
            </p:cNvPr>
            <p:cNvSpPr/>
            <p:nvPr/>
          </p:nvSpPr>
          <p:spPr>
            <a:xfrm>
              <a:off x="2416222" y="3995244"/>
              <a:ext cx="338328" cy="1651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9BF05BF-ECC0-4A92-A084-9BA9991D3694}"/>
                </a:ext>
              </a:extLst>
            </p:cNvPr>
            <p:cNvSpPr/>
            <p:nvPr/>
          </p:nvSpPr>
          <p:spPr>
            <a:xfrm>
              <a:off x="2823685" y="3995244"/>
              <a:ext cx="338328" cy="1651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ABDB197B-1D83-4358-9A20-1FB059637718}"/>
                </a:ext>
              </a:extLst>
            </p:cNvPr>
            <p:cNvSpPr/>
            <p:nvPr/>
          </p:nvSpPr>
          <p:spPr>
            <a:xfrm>
              <a:off x="3231148" y="3995244"/>
              <a:ext cx="338328" cy="1651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E819154-1B23-4399-91C0-F7B9D5199C4B}"/>
                </a:ext>
              </a:extLst>
            </p:cNvPr>
            <p:cNvSpPr/>
            <p:nvPr/>
          </p:nvSpPr>
          <p:spPr>
            <a:xfrm>
              <a:off x="3638611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34308CC5-B625-4D3C-9F8B-A2390CF000C8}"/>
                </a:ext>
              </a:extLst>
            </p:cNvPr>
            <p:cNvSpPr/>
            <p:nvPr/>
          </p:nvSpPr>
          <p:spPr>
            <a:xfrm>
              <a:off x="4046073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9E18677-C712-47D3-8792-70D63BAC1812}"/>
              </a:ext>
            </a:extLst>
          </p:cNvPr>
          <p:cNvGrpSpPr/>
          <p:nvPr/>
        </p:nvGrpSpPr>
        <p:grpSpPr>
          <a:xfrm>
            <a:off x="7368916" y="4227517"/>
            <a:ext cx="1968179" cy="165100"/>
            <a:chOff x="2416222" y="3995244"/>
            <a:chExt cx="1968179" cy="16510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CC011F5-4263-454C-9CEB-DD3550C43DF2}"/>
                </a:ext>
              </a:extLst>
            </p:cNvPr>
            <p:cNvSpPr/>
            <p:nvPr/>
          </p:nvSpPr>
          <p:spPr>
            <a:xfrm>
              <a:off x="2416222" y="3995244"/>
              <a:ext cx="338328" cy="1651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8FB292FE-8397-4B1D-9657-9EEBC6730E36}"/>
                </a:ext>
              </a:extLst>
            </p:cNvPr>
            <p:cNvSpPr/>
            <p:nvPr/>
          </p:nvSpPr>
          <p:spPr>
            <a:xfrm>
              <a:off x="2823685" y="3995244"/>
              <a:ext cx="338328" cy="1651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DA514D05-5B5D-4090-8D19-BB42D8D1CB27}"/>
                </a:ext>
              </a:extLst>
            </p:cNvPr>
            <p:cNvSpPr/>
            <p:nvPr/>
          </p:nvSpPr>
          <p:spPr>
            <a:xfrm>
              <a:off x="3231148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C622B399-BBD0-47DB-AD73-18F20EA17907}"/>
                </a:ext>
              </a:extLst>
            </p:cNvPr>
            <p:cNvSpPr/>
            <p:nvPr/>
          </p:nvSpPr>
          <p:spPr>
            <a:xfrm>
              <a:off x="3638611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3D3C910C-A363-4051-BFB7-C29E2605AE44}"/>
                </a:ext>
              </a:extLst>
            </p:cNvPr>
            <p:cNvSpPr/>
            <p:nvPr/>
          </p:nvSpPr>
          <p:spPr>
            <a:xfrm>
              <a:off x="4046073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D34A07CB-183A-404E-9A95-DDEE9D7D43FC}"/>
              </a:ext>
            </a:extLst>
          </p:cNvPr>
          <p:cNvGrpSpPr/>
          <p:nvPr/>
        </p:nvGrpSpPr>
        <p:grpSpPr>
          <a:xfrm>
            <a:off x="9826896" y="4227517"/>
            <a:ext cx="1968179" cy="165100"/>
            <a:chOff x="2416222" y="3995244"/>
            <a:chExt cx="1968179" cy="165100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8FBEEA5C-52FF-4CE4-BEDD-809A59D5A8FC}"/>
                </a:ext>
              </a:extLst>
            </p:cNvPr>
            <p:cNvSpPr/>
            <p:nvPr/>
          </p:nvSpPr>
          <p:spPr>
            <a:xfrm>
              <a:off x="2416222" y="3995244"/>
              <a:ext cx="338328" cy="1651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0B96E51F-5D6B-4F07-B869-ECA1F844FDA3}"/>
                </a:ext>
              </a:extLst>
            </p:cNvPr>
            <p:cNvSpPr/>
            <p:nvPr/>
          </p:nvSpPr>
          <p:spPr>
            <a:xfrm>
              <a:off x="2823685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A49DB7A-B43B-47FE-A27D-860CD18C8A57}"/>
                </a:ext>
              </a:extLst>
            </p:cNvPr>
            <p:cNvSpPr/>
            <p:nvPr/>
          </p:nvSpPr>
          <p:spPr>
            <a:xfrm>
              <a:off x="3231148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FC08FCDA-D8E4-4A0E-BDB0-C959F863B14B}"/>
                </a:ext>
              </a:extLst>
            </p:cNvPr>
            <p:cNvSpPr/>
            <p:nvPr/>
          </p:nvSpPr>
          <p:spPr>
            <a:xfrm>
              <a:off x="3638611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FCCF7D20-06D8-4922-8065-3648D9382E5E}"/>
                </a:ext>
              </a:extLst>
            </p:cNvPr>
            <p:cNvSpPr/>
            <p:nvPr/>
          </p:nvSpPr>
          <p:spPr>
            <a:xfrm>
              <a:off x="4046073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id="{09DB9678-0974-4588-8BFE-4C83F11680A1}"/>
              </a:ext>
            </a:extLst>
          </p:cNvPr>
          <p:cNvSpPr/>
          <p:nvPr/>
        </p:nvSpPr>
        <p:spPr>
          <a:xfrm>
            <a:off x="242013" y="4735117"/>
            <a:ext cx="11862339" cy="47623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 dirty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Driving Reaction Time</a:t>
            </a:r>
          </a:p>
          <a:p>
            <a:r>
              <a:rPr lang="en-US" sz="1300" b="1" dirty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To AI Assistant</a:t>
            </a:r>
            <a:endParaRPr lang="de-DE" sz="1300" b="1" dirty="0">
              <a:solidFill>
                <a:schemeClr val="bg1">
                  <a:lumMod val="95000"/>
                </a:schemeClr>
              </a:solidFill>
              <a:latin typeface="Montserrat" panose="020B0604020202020204" charset="0"/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id="{AFEB8A9D-D825-4759-A755-B78EA8A1D382}"/>
              </a:ext>
            </a:extLst>
          </p:cNvPr>
          <p:cNvSpPr/>
          <p:nvPr/>
        </p:nvSpPr>
        <p:spPr>
          <a:xfrm>
            <a:off x="229141" y="5398285"/>
            <a:ext cx="11862339" cy="47623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AI Assistant Engagement</a:t>
            </a:r>
          </a:p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Frequency</a:t>
            </a:r>
            <a:endParaRPr lang="de-DE" sz="1200" b="1" dirty="0">
              <a:solidFill>
                <a:schemeClr val="bg1">
                  <a:lumMod val="95000"/>
                </a:schemeClr>
              </a:solidFill>
              <a:latin typeface="Montserrat" panose="020B0604020202020204" charset="0"/>
            </a:endParaRP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903D805-103F-490F-A625-8007300F0658}"/>
              </a:ext>
            </a:extLst>
          </p:cNvPr>
          <p:cNvGrpSpPr/>
          <p:nvPr/>
        </p:nvGrpSpPr>
        <p:grpSpPr>
          <a:xfrm>
            <a:off x="2434430" y="5553853"/>
            <a:ext cx="1968179" cy="165100"/>
            <a:chOff x="2416222" y="3995244"/>
            <a:chExt cx="1968179" cy="16510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9649CCDF-E7D1-4233-9EC6-1A35D4432F3D}"/>
                </a:ext>
              </a:extLst>
            </p:cNvPr>
            <p:cNvSpPr/>
            <p:nvPr/>
          </p:nvSpPr>
          <p:spPr>
            <a:xfrm>
              <a:off x="2416222" y="3995244"/>
              <a:ext cx="338328" cy="165100"/>
            </a:xfrm>
            <a:prstGeom prst="rect">
              <a:avLst/>
            </a:prstGeom>
            <a:solidFill>
              <a:srgbClr val="41BA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B4E3895B-1269-420A-A2A2-9450ACAD35D2}"/>
                </a:ext>
              </a:extLst>
            </p:cNvPr>
            <p:cNvSpPr/>
            <p:nvPr/>
          </p:nvSpPr>
          <p:spPr>
            <a:xfrm>
              <a:off x="2823685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34A75A99-FE2B-4F48-90C0-55C0C8E7D36F}"/>
                </a:ext>
              </a:extLst>
            </p:cNvPr>
            <p:cNvSpPr/>
            <p:nvPr/>
          </p:nvSpPr>
          <p:spPr>
            <a:xfrm>
              <a:off x="3231148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8AAE5483-31B9-46C2-B6AC-DCBD19D38C6F}"/>
                </a:ext>
              </a:extLst>
            </p:cNvPr>
            <p:cNvSpPr/>
            <p:nvPr/>
          </p:nvSpPr>
          <p:spPr>
            <a:xfrm>
              <a:off x="3638611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E72B9AB8-02C0-4A52-961F-EA8D534E8988}"/>
                </a:ext>
              </a:extLst>
            </p:cNvPr>
            <p:cNvSpPr/>
            <p:nvPr/>
          </p:nvSpPr>
          <p:spPr>
            <a:xfrm>
              <a:off x="4046073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FDDAAC46-168A-4F01-A526-8BFCD80862C8}"/>
              </a:ext>
            </a:extLst>
          </p:cNvPr>
          <p:cNvGrpSpPr/>
          <p:nvPr/>
        </p:nvGrpSpPr>
        <p:grpSpPr>
          <a:xfrm>
            <a:off x="4910935" y="5553853"/>
            <a:ext cx="1968179" cy="165100"/>
            <a:chOff x="2416222" y="3995244"/>
            <a:chExt cx="1968179" cy="16510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B3AAC44F-3BA3-433D-B250-644AAFF38B49}"/>
                </a:ext>
              </a:extLst>
            </p:cNvPr>
            <p:cNvSpPr/>
            <p:nvPr/>
          </p:nvSpPr>
          <p:spPr>
            <a:xfrm>
              <a:off x="2416222" y="3995244"/>
              <a:ext cx="338328" cy="1651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DE29EC2C-9142-485D-8032-0A2D722CA2D7}"/>
                </a:ext>
              </a:extLst>
            </p:cNvPr>
            <p:cNvSpPr/>
            <p:nvPr/>
          </p:nvSpPr>
          <p:spPr>
            <a:xfrm>
              <a:off x="2823685" y="3995244"/>
              <a:ext cx="338328" cy="1651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D3F4145C-831F-4F5B-BD8C-7CA47BCFD363}"/>
                </a:ext>
              </a:extLst>
            </p:cNvPr>
            <p:cNvSpPr/>
            <p:nvPr/>
          </p:nvSpPr>
          <p:spPr>
            <a:xfrm>
              <a:off x="3231148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EE4DD1CF-53C9-4EF0-9426-8B0595A094E1}"/>
                </a:ext>
              </a:extLst>
            </p:cNvPr>
            <p:cNvSpPr/>
            <p:nvPr/>
          </p:nvSpPr>
          <p:spPr>
            <a:xfrm>
              <a:off x="3638611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83E2F8F8-9892-4D80-BE6E-EF62691ED368}"/>
                </a:ext>
              </a:extLst>
            </p:cNvPr>
            <p:cNvSpPr/>
            <p:nvPr/>
          </p:nvSpPr>
          <p:spPr>
            <a:xfrm>
              <a:off x="4046073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E7B2560-8306-4A67-BF2B-76C7E9167E40}"/>
              </a:ext>
            </a:extLst>
          </p:cNvPr>
          <p:cNvGrpSpPr/>
          <p:nvPr/>
        </p:nvGrpSpPr>
        <p:grpSpPr>
          <a:xfrm>
            <a:off x="7377620" y="5553853"/>
            <a:ext cx="1968179" cy="165100"/>
            <a:chOff x="2416222" y="3995244"/>
            <a:chExt cx="1968179" cy="165100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161C779-3B55-481E-8369-214180D8F3AC}"/>
                </a:ext>
              </a:extLst>
            </p:cNvPr>
            <p:cNvSpPr/>
            <p:nvPr/>
          </p:nvSpPr>
          <p:spPr>
            <a:xfrm>
              <a:off x="2416222" y="3995244"/>
              <a:ext cx="338328" cy="1651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09F42C8-53DB-4096-ADE1-C8E2302538F1}"/>
                </a:ext>
              </a:extLst>
            </p:cNvPr>
            <p:cNvSpPr/>
            <p:nvPr/>
          </p:nvSpPr>
          <p:spPr>
            <a:xfrm>
              <a:off x="2823685" y="3995244"/>
              <a:ext cx="338328" cy="1651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6A4E7380-88CC-4056-85E6-20F36961C334}"/>
                </a:ext>
              </a:extLst>
            </p:cNvPr>
            <p:cNvSpPr/>
            <p:nvPr/>
          </p:nvSpPr>
          <p:spPr>
            <a:xfrm>
              <a:off x="3231148" y="3995244"/>
              <a:ext cx="338328" cy="1651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23EFAE6-61EC-43A7-8389-DC42BDAC1650}"/>
                </a:ext>
              </a:extLst>
            </p:cNvPr>
            <p:cNvSpPr/>
            <p:nvPr/>
          </p:nvSpPr>
          <p:spPr>
            <a:xfrm>
              <a:off x="3638611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B7495CE8-7394-4AB5-9B65-C2A77EF01FCC}"/>
                </a:ext>
              </a:extLst>
            </p:cNvPr>
            <p:cNvSpPr/>
            <p:nvPr/>
          </p:nvSpPr>
          <p:spPr>
            <a:xfrm>
              <a:off x="4046073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1BC27053-A951-4A59-8961-0D146364316A}"/>
              </a:ext>
            </a:extLst>
          </p:cNvPr>
          <p:cNvGrpSpPr/>
          <p:nvPr/>
        </p:nvGrpSpPr>
        <p:grpSpPr>
          <a:xfrm>
            <a:off x="9826896" y="5553853"/>
            <a:ext cx="1968179" cy="165100"/>
            <a:chOff x="2416222" y="3995244"/>
            <a:chExt cx="1968179" cy="165100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A22EF4E6-F57A-4EF5-9644-3A259116A4EB}"/>
                </a:ext>
              </a:extLst>
            </p:cNvPr>
            <p:cNvSpPr/>
            <p:nvPr/>
          </p:nvSpPr>
          <p:spPr>
            <a:xfrm>
              <a:off x="2416222" y="3995244"/>
              <a:ext cx="338328" cy="1651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4D7B2396-B553-490B-9D56-4D4EBBAC11EE}"/>
                </a:ext>
              </a:extLst>
            </p:cNvPr>
            <p:cNvSpPr/>
            <p:nvPr/>
          </p:nvSpPr>
          <p:spPr>
            <a:xfrm>
              <a:off x="2823685" y="3995244"/>
              <a:ext cx="338328" cy="1651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A76B0E7D-A4BC-455D-83FD-79E5C1EF32A9}"/>
                </a:ext>
              </a:extLst>
            </p:cNvPr>
            <p:cNvSpPr/>
            <p:nvPr/>
          </p:nvSpPr>
          <p:spPr>
            <a:xfrm>
              <a:off x="3231148" y="3995244"/>
              <a:ext cx="338328" cy="1651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8F9FC34A-B56E-4031-9C30-B38BE0D6D606}"/>
                </a:ext>
              </a:extLst>
            </p:cNvPr>
            <p:cNvSpPr/>
            <p:nvPr/>
          </p:nvSpPr>
          <p:spPr>
            <a:xfrm>
              <a:off x="3638611" y="3995244"/>
              <a:ext cx="338328" cy="1651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5F1AEA05-E14D-4729-B253-841E25533139}"/>
                </a:ext>
              </a:extLst>
            </p:cNvPr>
            <p:cNvSpPr/>
            <p:nvPr/>
          </p:nvSpPr>
          <p:spPr>
            <a:xfrm>
              <a:off x="4046073" y="3995244"/>
              <a:ext cx="338328" cy="1651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21E4A4C4-2423-4A93-A5CB-BBB9E1A0D486}"/>
              </a:ext>
            </a:extLst>
          </p:cNvPr>
          <p:cNvGrpSpPr/>
          <p:nvPr/>
        </p:nvGrpSpPr>
        <p:grpSpPr>
          <a:xfrm>
            <a:off x="2434430" y="4890685"/>
            <a:ext cx="1968179" cy="165100"/>
            <a:chOff x="2416222" y="3995244"/>
            <a:chExt cx="1968179" cy="16510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CC8D1777-A016-46E6-98BE-BBB19FAEBF23}"/>
                </a:ext>
              </a:extLst>
            </p:cNvPr>
            <p:cNvSpPr/>
            <p:nvPr/>
          </p:nvSpPr>
          <p:spPr>
            <a:xfrm>
              <a:off x="2416222" y="3995244"/>
              <a:ext cx="338328" cy="165100"/>
            </a:xfrm>
            <a:prstGeom prst="rect">
              <a:avLst/>
            </a:prstGeom>
            <a:solidFill>
              <a:srgbClr val="41BA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008291A-B565-47D0-B3CE-9DF6B6C8DC64}"/>
                </a:ext>
              </a:extLst>
            </p:cNvPr>
            <p:cNvSpPr/>
            <p:nvPr/>
          </p:nvSpPr>
          <p:spPr>
            <a:xfrm>
              <a:off x="2823685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65E10343-F864-41CB-8910-5ECA47A76E5E}"/>
                </a:ext>
              </a:extLst>
            </p:cNvPr>
            <p:cNvSpPr/>
            <p:nvPr/>
          </p:nvSpPr>
          <p:spPr>
            <a:xfrm>
              <a:off x="3231148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37FD4056-76B2-4EE3-8884-422771502163}"/>
                </a:ext>
              </a:extLst>
            </p:cNvPr>
            <p:cNvSpPr/>
            <p:nvPr/>
          </p:nvSpPr>
          <p:spPr>
            <a:xfrm>
              <a:off x="3638611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D0E48667-9A13-4FE2-A766-801F931E4001}"/>
                </a:ext>
              </a:extLst>
            </p:cNvPr>
            <p:cNvSpPr/>
            <p:nvPr/>
          </p:nvSpPr>
          <p:spPr>
            <a:xfrm>
              <a:off x="4046073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FAB632AF-8ECA-438C-B435-10F8E09850D9}"/>
              </a:ext>
            </a:extLst>
          </p:cNvPr>
          <p:cNvGrpSpPr/>
          <p:nvPr/>
        </p:nvGrpSpPr>
        <p:grpSpPr>
          <a:xfrm>
            <a:off x="4910935" y="4890685"/>
            <a:ext cx="1968179" cy="165100"/>
            <a:chOff x="2416222" y="3995244"/>
            <a:chExt cx="1968179" cy="165100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EC8D570F-2F78-47AD-A02E-923419DD1E22}"/>
                </a:ext>
              </a:extLst>
            </p:cNvPr>
            <p:cNvSpPr/>
            <p:nvPr/>
          </p:nvSpPr>
          <p:spPr>
            <a:xfrm>
              <a:off x="2416222" y="3995244"/>
              <a:ext cx="338328" cy="1651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DEACC9F-4262-4AE0-801C-C9DCCCAEFF95}"/>
                </a:ext>
              </a:extLst>
            </p:cNvPr>
            <p:cNvSpPr/>
            <p:nvPr/>
          </p:nvSpPr>
          <p:spPr>
            <a:xfrm>
              <a:off x="2823685" y="3995244"/>
              <a:ext cx="338328" cy="1651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4C1B5E72-7B83-401A-8E0E-03A287181660}"/>
                </a:ext>
              </a:extLst>
            </p:cNvPr>
            <p:cNvSpPr/>
            <p:nvPr/>
          </p:nvSpPr>
          <p:spPr>
            <a:xfrm>
              <a:off x="3231148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501219A4-6CDA-4AEA-B54A-ECAFD210F2F3}"/>
                </a:ext>
              </a:extLst>
            </p:cNvPr>
            <p:cNvSpPr/>
            <p:nvPr/>
          </p:nvSpPr>
          <p:spPr>
            <a:xfrm>
              <a:off x="3638611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9D7C2C6A-C731-423F-BA77-2D60F7099794}"/>
                </a:ext>
              </a:extLst>
            </p:cNvPr>
            <p:cNvSpPr/>
            <p:nvPr/>
          </p:nvSpPr>
          <p:spPr>
            <a:xfrm>
              <a:off x="4046073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AA376F65-98C0-4DC0-B473-325CE1BC0CA9}"/>
              </a:ext>
            </a:extLst>
          </p:cNvPr>
          <p:cNvGrpSpPr/>
          <p:nvPr/>
        </p:nvGrpSpPr>
        <p:grpSpPr>
          <a:xfrm>
            <a:off x="7368916" y="4890685"/>
            <a:ext cx="1968179" cy="165100"/>
            <a:chOff x="2416222" y="3995244"/>
            <a:chExt cx="1968179" cy="165100"/>
          </a:xfrm>
        </p:grpSpPr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3C6C88B8-E5D2-4D86-9092-129DA3580437}"/>
                </a:ext>
              </a:extLst>
            </p:cNvPr>
            <p:cNvSpPr/>
            <p:nvPr/>
          </p:nvSpPr>
          <p:spPr>
            <a:xfrm>
              <a:off x="2416222" y="3995244"/>
              <a:ext cx="338328" cy="1651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E07FA1F5-5DFB-46F3-A2BB-C33A677F607F}"/>
                </a:ext>
              </a:extLst>
            </p:cNvPr>
            <p:cNvSpPr/>
            <p:nvPr/>
          </p:nvSpPr>
          <p:spPr>
            <a:xfrm>
              <a:off x="2823685" y="3995244"/>
              <a:ext cx="338328" cy="1651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2E135398-A4C4-4434-B681-16663427CAFA}"/>
                </a:ext>
              </a:extLst>
            </p:cNvPr>
            <p:cNvSpPr/>
            <p:nvPr/>
          </p:nvSpPr>
          <p:spPr>
            <a:xfrm>
              <a:off x="3231148" y="3995244"/>
              <a:ext cx="338328" cy="1651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AF95A2A1-85D4-48FE-9E66-B0DAF855D5B7}"/>
                </a:ext>
              </a:extLst>
            </p:cNvPr>
            <p:cNvSpPr/>
            <p:nvPr/>
          </p:nvSpPr>
          <p:spPr>
            <a:xfrm>
              <a:off x="3638611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1E341FBE-C61D-4FA4-BD9B-CA2F6F64A3E6}"/>
                </a:ext>
              </a:extLst>
            </p:cNvPr>
            <p:cNvSpPr/>
            <p:nvPr/>
          </p:nvSpPr>
          <p:spPr>
            <a:xfrm>
              <a:off x="4046073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111FB786-6104-4DD9-B02D-09FE08A6DBC6}"/>
              </a:ext>
            </a:extLst>
          </p:cNvPr>
          <p:cNvGrpSpPr/>
          <p:nvPr/>
        </p:nvGrpSpPr>
        <p:grpSpPr>
          <a:xfrm>
            <a:off x="9826896" y="4890685"/>
            <a:ext cx="1968179" cy="165100"/>
            <a:chOff x="2416222" y="3995244"/>
            <a:chExt cx="1968179" cy="165100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FB3918DE-41D1-4441-9D0C-2928AAC24B50}"/>
                </a:ext>
              </a:extLst>
            </p:cNvPr>
            <p:cNvSpPr/>
            <p:nvPr/>
          </p:nvSpPr>
          <p:spPr>
            <a:xfrm>
              <a:off x="2416222" y="3995244"/>
              <a:ext cx="338328" cy="165100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C2584A10-F515-4446-9D03-CD1661428DFB}"/>
                </a:ext>
              </a:extLst>
            </p:cNvPr>
            <p:cNvSpPr/>
            <p:nvPr/>
          </p:nvSpPr>
          <p:spPr>
            <a:xfrm>
              <a:off x="2823685" y="3995244"/>
              <a:ext cx="338328" cy="165100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885E06D9-268A-4DE3-BB9D-DA3B44E87FB2}"/>
                </a:ext>
              </a:extLst>
            </p:cNvPr>
            <p:cNvSpPr/>
            <p:nvPr/>
          </p:nvSpPr>
          <p:spPr>
            <a:xfrm>
              <a:off x="3231148" y="3995244"/>
              <a:ext cx="338328" cy="165100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6213A31B-B1DD-4FCF-B107-9B13441D0845}"/>
                </a:ext>
              </a:extLst>
            </p:cNvPr>
            <p:cNvSpPr/>
            <p:nvPr/>
          </p:nvSpPr>
          <p:spPr>
            <a:xfrm>
              <a:off x="3638611" y="3995244"/>
              <a:ext cx="338328" cy="165100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CBBDC830-230F-4796-8E1D-6A7B28E8C716}"/>
                </a:ext>
              </a:extLst>
            </p:cNvPr>
            <p:cNvSpPr/>
            <p:nvPr/>
          </p:nvSpPr>
          <p:spPr>
            <a:xfrm>
              <a:off x="4046073" y="3995244"/>
              <a:ext cx="338328" cy="165100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5D7C5ADB-692C-48DA-8C8D-58B48E975911}"/>
              </a:ext>
            </a:extLst>
          </p:cNvPr>
          <p:cNvSpPr/>
          <p:nvPr/>
        </p:nvSpPr>
        <p:spPr>
          <a:xfrm>
            <a:off x="9016943" y="504046"/>
            <a:ext cx="1656425" cy="949473"/>
          </a:xfrm>
          <a:prstGeom prst="wedgeRoundRectCallout">
            <a:avLst>
              <a:gd name="adj1" fmla="val 39460"/>
              <a:gd name="adj2" fmla="val 74623"/>
              <a:gd name="adj3" fmla="val 1666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Accoustic</a:t>
            </a:r>
            <a:r>
              <a:rPr lang="en-US" dirty="0">
                <a:solidFill>
                  <a:srgbClr val="FF0000"/>
                </a:solidFill>
              </a:rPr>
              <a:t> engagement is activated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698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DEB9C00-6B92-481A-BE67-3FF5A357FCA4}"/>
              </a:ext>
            </a:extLst>
          </p:cNvPr>
          <p:cNvSpPr/>
          <p:nvPr/>
        </p:nvSpPr>
        <p:spPr>
          <a:xfrm>
            <a:off x="-180004" y="439736"/>
            <a:ext cx="5285967" cy="695325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System Architecture</a:t>
            </a:r>
            <a:endParaRPr lang="de-DE" sz="3600" b="1" dirty="0">
              <a:solidFill>
                <a:schemeClr val="bg1">
                  <a:lumMod val="95000"/>
                </a:schemeClr>
              </a:solidFill>
              <a:latin typeface="Montserrat" panose="020B060402020202020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C05C2B8-ED35-41F7-9846-96EB2E95D55F}"/>
              </a:ext>
            </a:extLst>
          </p:cNvPr>
          <p:cNvSpPr/>
          <p:nvPr/>
        </p:nvSpPr>
        <p:spPr>
          <a:xfrm>
            <a:off x="6371617" y="5911006"/>
            <a:ext cx="4756826" cy="507258"/>
          </a:xfrm>
          <a:prstGeom prst="roundRect">
            <a:avLst/>
          </a:prstGeom>
          <a:noFill/>
          <a:ln w="38100">
            <a:solidFill>
              <a:srgbClr val="41BA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7CCFEC"/>
                </a:solidFill>
              </a:rPr>
              <a:t>Vehicle (Simulation)</a:t>
            </a:r>
            <a:endParaRPr lang="de-DE" dirty="0">
              <a:solidFill>
                <a:srgbClr val="7CCFEC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7BA313D-E770-487D-BC03-ACC60BF2130A}"/>
              </a:ext>
            </a:extLst>
          </p:cNvPr>
          <p:cNvSpPr/>
          <p:nvPr/>
        </p:nvSpPr>
        <p:spPr>
          <a:xfrm>
            <a:off x="6371617" y="5313393"/>
            <a:ext cx="4756826" cy="507257"/>
          </a:xfrm>
          <a:prstGeom prst="roundRect">
            <a:avLst/>
          </a:prstGeom>
          <a:noFill/>
          <a:ln w="38100">
            <a:solidFill>
              <a:srgbClr val="41BA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7CCFEC"/>
                </a:solidFill>
              </a:rPr>
              <a:t>Vehicle API (Broker)</a:t>
            </a:r>
            <a:endParaRPr lang="de-DE" dirty="0">
              <a:solidFill>
                <a:srgbClr val="7CCFEC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89372D1-EAA8-4CEA-968F-53E7C96D9C10}"/>
              </a:ext>
            </a:extLst>
          </p:cNvPr>
          <p:cNvSpPr/>
          <p:nvPr/>
        </p:nvSpPr>
        <p:spPr>
          <a:xfrm>
            <a:off x="3548973" y="5898980"/>
            <a:ext cx="1340796" cy="507258"/>
          </a:xfrm>
          <a:prstGeom prst="roundRect">
            <a:avLst/>
          </a:prstGeom>
          <a:noFill/>
          <a:ln w="38100">
            <a:solidFill>
              <a:srgbClr val="41BA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rgbClr val="7CCFEC"/>
                </a:solidFill>
              </a:rPr>
              <a:t>Position</a:t>
            </a:r>
            <a:endParaRPr lang="de-DE" dirty="0">
              <a:solidFill>
                <a:srgbClr val="7CCFEC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FB9988A-E34D-42AF-BE61-77FE62EDBCD2}"/>
              </a:ext>
            </a:extLst>
          </p:cNvPr>
          <p:cNvSpPr/>
          <p:nvPr/>
        </p:nvSpPr>
        <p:spPr>
          <a:xfrm>
            <a:off x="2996118" y="2029316"/>
            <a:ext cx="8132325" cy="2263660"/>
          </a:xfrm>
          <a:prstGeom prst="roundRect">
            <a:avLst>
              <a:gd name="adj" fmla="val 2221"/>
            </a:avLst>
          </a:prstGeom>
          <a:noFill/>
          <a:ln w="38100">
            <a:solidFill>
              <a:srgbClr val="41BA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rgbClr val="7CCFEC"/>
                </a:solidFill>
              </a:rPr>
              <a:t>Function Control Unit</a:t>
            </a:r>
            <a:endParaRPr lang="de-DE" dirty="0">
              <a:solidFill>
                <a:srgbClr val="7CCFEC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62CFDD5-A579-4CB1-9374-185FC09CA94C}"/>
              </a:ext>
            </a:extLst>
          </p:cNvPr>
          <p:cNvSpPr/>
          <p:nvPr/>
        </p:nvSpPr>
        <p:spPr>
          <a:xfrm>
            <a:off x="8287965" y="2672937"/>
            <a:ext cx="2540807" cy="1290537"/>
          </a:xfrm>
          <a:prstGeom prst="roundRect">
            <a:avLst>
              <a:gd name="adj" fmla="val 2221"/>
            </a:avLst>
          </a:prstGeom>
          <a:solidFill>
            <a:schemeClr val="tx2">
              <a:lumMod val="75000"/>
            </a:schemeClr>
          </a:solidFill>
          <a:ln w="38100">
            <a:solidFill>
              <a:srgbClr val="41BA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7CCFEC"/>
                </a:solidFill>
              </a:rPr>
              <a:t>Conversational Agent</a:t>
            </a:r>
            <a:endParaRPr lang="de-DE" dirty="0">
              <a:solidFill>
                <a:srgbClr val="7CCFEC"/>
              </a:solidFill>
            </a:endParaRPr>
          </a:p>
        </p:txBody>
      </p:sp>
      <p:pic>
        <p:nvPicPr>
          <p:cNvPr id="4098" name="Picture 2" descr="Google Cloud&quot; Icon - Download for free – Iconduck">
            <a:extLst>
              <a:ext uri="{FF2B5EF4-FFF2-40B4-BE49-F238E27FC236}">
                <a16:creationId xmlns:a16="http://schemas.microsoft.com/office/drawing/2014/main" id="{0BA68167-1DF1-4DEB-8518-EEA707E56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873" y="496697"/>
            <a:ext cx="1596992" cy="128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kuksa-viss-client · PyPI">
            <a:extLst>
              <a:ext uri="{FF2B5EF4-FFF2-40B4-BE49-F238E27FC236}">
                <a16:creationId xmlns:a16="http://schemas.microsoft.com/office/drawing/2014/main" id="{1AA81111-FEE0-4580-8FFE-F2C6E5C4C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438" y="5352905"/>
            <a:ext cx="1144621" cy="43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Welcome — NVIDIA Jetson Linux Developer Guide 1 documentation">
            <a:extLst>
              <a:ext uri="{FF2B5EF4-FFF2-40B4-BE49-F238E27FC236}">
                <a16:creationId xmlns:a16="http://schemas.microsoft.com/office/drawing/2014/main" id="{F3A3E510-1BF5-40EC-AB93-84EFF833F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918" y="5898980"/>
            <a:ext cx="1507789" cy="51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C663041-BDF0-4C35-A50E-AF535BB24D91}"/>
              </a:ext>
            </a:extLst>
          </p:cNvPr>
          <p:cNvCxnSpPr>
            <a:cxnSpLocks/>
            <a:stCxn id="4098" idx="2"/>
            <a:endCxn id="23" idx="0"/>
          </p:cNvCxnSpPr>
          <p:nvPr/>
        </p:nvCxnSpPr>
        <p:spPr>
          <a:xfrm>
            <a:off x="9558369" y="1780233"/>
            <a:ext cx="0" cy="892704"/>
          </a:xfrm>
          <a:prstGeom prst="straightConnector1">
            <a:avLst/>
          </a:prstGeom>
          <a:ln w="28575">
            <a:solidFill>
              <a:srgbClr val="7CCFE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6" name="Picture 10" descr="Free Location SVG, PNG Icon, Symbol. Download Image.">
            <a:extLst>
              <a:ext uri="{FF2B5EF4-FFF2-40B4-BE49-F238E27FC236}">
                <a16:creationId xmlns:a16="http://schemas.microsoft.com/office/drawing/2014/main" id="{8E6C651E-586A-41B7-82FE-CC41C648A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854" y="5523115"/>
            <a:ext cx="775782" cy="77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F6DD2A3-9376-4E6D-AFB2-8795729D6A92}"/>
              </a:ext>
            </a:extLst>
          </p:cNvPr>
          <p:cNvCxnSpPr>
            <a:stCxn id="19" idx="3"/>
            <a:endCxn id="4104" idx="1"/>
          </p:cNvCxnSpPr>
          <p:nvPr/>
        </p:nvCxnSpPr>
        <p:spPr>
          <a:xfrm>
            <a:off x="4889769" y="6152609"/>
            <a:ext cx="1459149" cy="6013"/>
          </a:xfrm>
          <a:prstGeom prst="straightConnector1">
            <a:avLst/>
          </a:prstGeom>
          <a:ln w="38100">
            <a:solidFill>
              <a:srgbClr val="41BA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row: Up-Down 26">
            <a:extLst>
              <a:ext uri="{FF2B5EF4-FFF2-40B4-BE49-F238E27FC236}">
                <a16:creationId xmlns:a16="http://schemas.microsoft.com/office/drawing/2014/main" id="{0D9CB09C-12F8-4403-8885-071DFBA9AB74}"/>
              </a:ext>
            </a:extLst>
          </p:cNvPr>
          <p:cNvSpPr/>
          <p:nvPr/>
        </p:nvSpPr>
        <p:spPr>
          <a:xfrm>
            <a:off x="6748315" y="4345815"/>
            <a:ext cx="391788" cy="877222"/>
          </a:xfrm>
          <a:prstGeom prst="upDownArrow">
            <a:avLst/>
          </a:prstGeom>
          <a:solidFill>
            <a:srgbClr val="FFC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Arrow: Up-Down 32">
            <a:extLst>
              <a:ext uri="{FF2B5EF4-FFF2-40B4-BE49-F238E27FC236}">
                <a16:creationId xmlns:a16="http://schemas.microsoft.com/office/drawing/2014/main" id="{2BA373AF-BB19-432E-98E4-2BEF205F791E}"/>
              </a:ext>
            </a:extLst>
          </p:cNvPr>
          <p:cNvSpPr/>
          <p:nvPr/>
        </p:nvSpPr>
        <p:spPr>
          <a:xfrm>
            <a:off x="10436984" y="4364642"/>
            <a:ext cx="391788" cy="877222"/>
          </a:xfrm>
          <a:prstGeom prst="upDownArrow">
            <a:avLst/>
          </a:prstGeom>
          <a:solidFill>
            <a:srgbClr val="FFC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F7D22B-5AEC-4816-8838-695F8AD3D6D3}"/>
              </a:ext>
            </a:extLst>
          </p:cNvPr>
          <p:cNvSpPr/>
          <p:nvPr/>
        </p:nvSpPr>
        <p:spPr>
          <a:xfrm>
            <a:off x="6077637" y="4703242"/>
            <a:ext cx="1733144" cy="189078"/>
          </a:xfrm>
          <a:prstGeom prst="rect">
            <a:avLst/>
          </a:prstGeom>
          <a:solidFill>
            <a:srgbClr val="25294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7CCFEC"/>
                </a:solidFill>
              </a:rPr>
              <a:t>Vehicle Signal Specification</a:t>
            </a:r>
            <a:endParaRPr lang="de-DE" sz="1100" dirty="0">
              <a:solidFill>
                <a:srgbClr val="7CCFEC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B7E7D27-477E-48D3-8D08-20996F65B9C4}"/>
              </a:ext>
            </a:extLst>
          </p:cNvPr>
          <p:cNvSpPr/>
          <p:nvPr/>
        </p:nvSpPr>
        <p:spPr>
          <a:xfrm>
            <a:off x="9766306" y="4714048"/>
            <a:ext cx="1733144" cy="189078"/>
          </a:xfrm>
          <a:prstGeom prst="rect">
            <a:avLst/>
          </a:prstGeom>
          <a:solidFill>
            <a:srgbClr val="25294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7CCFEC"/>
                </a:solidFill>
              </a:rPr>
              <a:t>Vehicle Signal Specification</a:t>
            </a:r>
            <a:endParaRPr lang="de-DE" sz="1100" dirty="0">
              <a:solidFill>
                <a:srgbClr val="7CCFEC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EC9CDB1-A97A-43A7-93AE-0757227419A0}"/>
              </a:ext>
            </a:extLst>
          </p:cNvPr>
          <p:cNvCxnSpPr>
            <a:cxnSpLocks/>
          </p:cNvCxnSpPr>
          <p:nvPr/>
        </p:nvCxnSpPr>
        <p:spPr>
          <a:xfrm>
            <a:off x="8750030" y="3963474"/>
            <a:ext cx="0" cy="1338627"/>
          </a:xfrm>
          <a:prstGeom prst="straightConnector1">
            <a:avLst/>
          </a:prstGeom>
          <a:ln w="28575">
            <a:solidFill>
              <a:srgbClr val="41BAE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ACF2790-0DBA-4D7B-8E1B-B2F27C6E32FC}"/>
              </a:ext>
            </a:extLst>
          </p:cNvPr>
          <p:cNvSpPr txBox="1"/>
          <p:nvPr/>
        </p:nvSpPr>
        <p:spPr>
          <a:xfrm>
            <a:off x="4328776" y="4777240"/>
            <a:ext cx="11208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7CCFEC"/>
                </a:solidFill>
              </a:rPr>
              <a:t>&lt;</a:t>
            </a:r>
            <a:r>
              <a:rPr lang="en-US" sz="1100" dirty="0" err="1">
                <a:solidFill>
                  <a:srgbClr val="7CCFEC"/>
                </a:solidFill>
              </a:rPr>
              <a:t>drowsy_score</a:t>
            </a:r>
            <a:r>
              <a:rPr lang="en-US" sz="1100" dirty="0">
                <a:solidFill>
                  <a:srgbClr val="7CCFEC"/>
                </a:solidFill>
              </a:rPr>
              <a:t>&gt;</a:t>
            </a:r>
            <a:endParaRPr lang="de-DE" sz="1100" dirty="0">
              <a:solidFill>
                <a:srgbClr val="7CCFEC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72CDD75-4421-4A61-B1CB-AEF65D0E8E9D}"/>
              </a:ext>
            </a:extLst>
          </p:cNvPr>
          <p:cNvGrpSpPr/>
          <p:nvPr/>
        </p:nvGrpSpPr>
        <p:grpSpPr>
          <a:xfrm>
            <a:off x="1815519" y="3102235"/>
            <a:ext cx="614672" cy="431938"/>
            <a:chOff x="1848254" y="2657470"/>
            <a:chExt cx="614672" cy="431938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00BBCC5F-BB92-4CE2-8E7C-DFD79931C468}"/>
                </a:ext>
              </a:extLst>
            </p:cNvPr>
            <p:cNvSpPr/>
            <p:nvPr/>
          </p:nvSpPr>
          <p:spPr>
            <a:xfrm>
              <a:off x="2114690" y="2672937"/>
              <a:ext cx="348236" cy="401003"/>
            </a:xfrm>
            <a:prstGeom prst="roundRect">
              <a:avLst>
                <a:gd name="adj" fmla="val 2221"/>
              </a:avLst>
            </a:prstGeom>
            <a:noFill/>
            <a:ln w="38100">
              <a:solidFill>
                <a:srgbClr val="41BA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rgbClr val="7CCFEC"/>
                </a:solidFill>
              </a:endParaRPr>
            </a:p>
          </p:txBody>
        </p:sp>
        <p:sp>
          <p:nvSpPr>
            <p:cNvPr id="39" name="Trapezoid 38">
              <a:extLst>
                <a:ext uri="{FF2B5EF4-FFF2-40B4-BE49-F238E27FC236}">
                  <a16:creationId xmlns:a16="http://schemas.microsoft.com/office/drawing/2014/main" id="{E0F63AD5-5A36-4B5B-A22B-CBAF280E9C9A}"/>
                </a:ext>
              </a:extLst>
            </p:cNvPr>
            <p:cNvSpPr/>
            <p:nvPr/>
          </p:nvSpPr>
          <p:spPr>
            <a:xfrm rot="5400000">
              <a:off x="1765503" y="2740221"/>
              <a:ext cx="431938" cy="266435"/>
            </a:xfrm>
            <a:prstGeom prst="trapezoid">
              <a:avLst/>
            </a:prstGeom>
            <a:solidFill>
              <a:srgbClr val="7CCF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9725B0C9-CAE6-4B55-BE03-1EE5F3C5AEC2}"/>
              </a:ext>
            </a:extLst>
          </p:cNvPr>
          <p:cNvSpPr/>
          <p:nvPr/>
        </p:nvSpPr>
        <p:spPr>
          <a:xfrm>
            <a:off x="3457023" y="2672936"/>
            <a:ext cx="1776457" cy="1290537"/>
          </a:xfrm>
          <a:prstGeom prst="roundRect">
            <a:avLst>
              <a:gd name="adj" fmla="val 2221"/>
            </a:avLst>
          </a:prstGeom>
          <a:solidFill>
            <a:schemeClr val="tx2">
              <a:lumMod val="75000"/>
            </a:schemeClr>
          </a:solidFill>
          <a:ln w="38100">
            <a:solidFill>
              <a:srgbClr val="41BA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7CCFEC"/>
                </a:solidFill>
              </a:rPr>
              <a:t>Drowsiness</a:t>
            </a:r>
          </a:p>
          <a:p>
            <a:pPr algn="ctr"/>
            <a:r>
              <a:rPr lang="en-US" dirty="0">
                <a:solidFill>
                  <a:srgbClr val="7CCFEC"/>
                </a:solidFill>
              </a:rPr>
              <a:t>Detection</a:t>
            </a:r>
            <a:endParaRPr lang="de-DE" dirty="0">
              <a:solidFill>
                <a:srgbClr val="7CCFEC"/>
              </a:solidFill>
            </a:endParaRP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0C05647A-A5D3-4B4F-9D1F-5F15998CB0E1}"/>
              </a:ext>
            </a:extLst>
          </p:cNvPr>
          <p:cNvCxnSpPr>
            <a:cxnSpLocks/>
            <a:stCxn id="47" idx="2"/>
            <a:endCxn id="18" idx="1"/>
          </p:cNvCxnSpPr>
          <p:nvPr/>
        </p:nvCxnSpPr>
        <p:spPr>
          <a:xfrm rot="16200000" flipH="1">
            <a:off x="4556660" y="3752064"/>
            <a:ext cx="1603549" cy="2026365"/>
          </a:xfrm>
          <a:prstGeom prst="bentConnector2">
            <a:avLst/>
          </a:prstGeom>
          <a:ln w="38100">
            <a:solidFill>
              <a:srgbClr val="41BA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9808067-5B4C-41F3-9AA0-8ACA6F01AB8D}"/>
              </a:ext>
            </a:extLst>
          </p:cNvPr>
          <p:cNvCxnSpPr>
            <a:cxnSpLocks/>
          </p:cNvCxnSpPr>
          <p:nvPr/>
        </p:nvCxnSpPr>
        <p:spPr>
          <a:xfrm>
            <a:off x="2674809" y="3318203"/>
            <a:ext cx="753030" cy="2"/>
          </a:xfrm>
          <a:prstGeom prst="straightConnector1">
            <a:avLst/>
          </a:prstGeom>
          <a:ln w="38100">
            <a:solidFill>
              <a:srgbClr val="41BA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8" name="Picture 12" descr="Free Person SVG, PNG Icon, Symbol. Download Image.">
            <a:extLst>
              <a:ext uri="{FF2B5EF4-FFF2-40B4-BE49-F238E27FC236}">
                <a16:creationId xmlns:a16="http://schemas.microsoft.com/office/drawing/2014/main" id="{A4436753-392B-4871-8034-204E37232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16" y="2996557"/>
            <a:ext cx="1402108" cy="140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FF853E73-8897-49B0-BDCD-63E969FCF723}"/>
              </a:ext>
            </a:extLst>
          </p:cNvPr>
          <p:cNvSpPr>
            <a:spLocks noChangeAspect="1"/>
          </p:cNvSpPr>
          <p:nvPr/>
        </p:nvSpPr>
        <p:spPr>
          <a:xfrm>
            <a:off x="5577789" y="2620428"/>
            <a:ext cx="1429239" cy="1395555"/>
          </a:xfrm>
          <a:prstGeom prst="ellipse">
            <a:avLst/>
          </a:prstGeom>
          <a:solidFill>
            <a:schemeClr val="tx2">
              <a:lumMod val="75000"/>
            </a:schemeClr>
          </a:solidFill>
          <a:ln w="38100">
            <a:solidFill>
              <a:srgbClr val="41BA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 Machine</a:t>
            </a:r>
            <a:endParaRPr lang="de-DE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8C3E8E4-0D2B-4181-8B0B-497F721B0001}"/>
              </a:ext>
            </a:extLst>
          </p:cNvPr>
          <p:cNvSpPr txBox="1"/>
          <p:nvPr/>
        </p:nvSpPr>
        <p:spPr>
          <a:xfrm>
            <a:off x="5194822" y="5903527"/>
            <a:ext cx="7841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7CCFEC"/>
                </a:solidFill>
              </a:rPr>
              <a:t>&lt;long, </a:t>
            </a:r>
            <a:r>
              <a:rPr lang="en-US" sz="1100" dirty="0" err="1">
                <a:solidFill>
                  <a:srgbClr val="7CCFEC"/>
                </a:solidFill>
              </a:rPr>
              <a:t>lat</a:t>
            </a:r>
            <a:r>
              <a:rPr lang="en-US" sz="1100" dirty="0">
                <a:solidFill>
                  <a:srgbClr val="7CCFEC"/>
                </a:solidFill>
              </a:rPr>
              <a:t>&gt;</a:t>
            </a:r>
            <a:endParaRPr lang="de-DE" sz="1100" dirty="0">
              <a:solidFill>
                <a:srgbClr val="7CCFEC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8B772D6-0F74-4C57-B201-2F75BC51C054}"/>
              </a:ext>
            </a:extLst>
          </p:cNvPr>
          <p:cNvCxnSpPr>
            <a:cxnSpLocks/>
            <a:stCxn id="49" idx="6"/>
            <a:endCxn id="23" idx="1"/>
          </p:cNvCxnSpPr>
          <p:nvPr/>
        </p:nvCxnSpPr>
        <p:spPr>
          <a:xfrm>
            <a:off x="7007028" y="3318206"/>
            <a:ext cx="1280937" cy="0"/>
          </a:xfrm>
          <a:prstGeom prst="straightConnector1">
            <a:avLst/>
          </a:prstGeom>
          <a:ln w="28575">
            <a:solidFill>
              <a:srgbClr val="41BAE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C36B2389-9E88-4433-A4E2-2ADE504C577A}"/>
              </a:ext>
            </a:extLst>
          </p:cNvPr>
          <p:cNvSpPr txBox="1"/>
          <p:nvPr/>
        </p:nvSpPr>
        <p:spPr>
          <a:xfrm>
            <a:off x="6965220" y="3318203"/>
            <a:ext cx="1327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7CCFEC"/>
                </a:solidFill>
              </a:rPr>
              <a:t>&lt;</a:t>
            </a:r>
            <a:r>
              <a:rPr lang="en-US" sz="1100" dirty="0" err="1">
                <a:solidFill>
                  <a:srgbClr val="7CCFEC"/>
                </a:solidFill>
              </a:rPr>
              <a:t>engagment_state</a:t>
            </a:r>
            <a:r>
              <a:rPr lang="en-US" sz="1100" dirty="0">
                <a:solidFill>
                  <a:srgbClr val="7CCFEC"/>
                </a:solidFill>
              </a:rPr>
              <a:t>&gt;</a:t>
            </a:r>
            <a:endParaRPr lang="de-DE" sz="1100" dirty="0">
              <a:solidFill>
                <a:srgbClr val="7CCFEC"/>
              </a:solidFill>
            </a:endParaRPr>
          </a:p>
        </p:txBody>
      </p:sp>
      <p:cxnSp>
        <p:nvCxnSpPr>
          <p:cNvPr id="4103" name="Straight Arrow Connector 4102">
            <a:extLst>
              <a:ext uri="{FF2B5EF4-FFF2-40B4-BE49-F238E27FC236}">
                <a16:creationId xmlns:a16="http://schemas.microsoft.com/office/drawing/2014/main" id="{CAC6890F-AA73-449E-AE93-1B2E75FC33D9}"/>
              </a:ext>
            </a:extLst>
          </p:cNvPr>
          <p:cNvCxnSpPr>
            <a:cxnSpLocks/>
          </p:cNvCxnSpPr>
          <p:nvPr/>
        </p:nvCxnSpPr>
        <p:spPr>
          <a:xfrm flipV="1">
            <a:off x="6292409" y="4035033"/>
            <a:ext cx="0" cy="187067"/>
          </a:xfrm>
          <a:prstGeom prst="straightConnector1">
            <a:avLst/>
          </a:prstGeom>
          <a:ln w="28575">
            <a:solidFill>
              <a:srgbClr val="41BA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0" name="Straight Connector 4109">
            <a:extLst>
              <a:ext uri="{FF2B5EF4-FFF2-40B4-BE49-F238E27FC236}">
                <a16:creationId xmlns:a16="http://schemas.microsoft.com/office/drawing/2014/main" id="{4D642A46-001D-44A9-AC4A-F8AFB83407EC}"/>
              </a:ext>
            </a:extLst>
          </p:cNvPr>
          <p:cNvCxnSpPr/>
          <p:nvPr/>
        </p:nvCxnSpPr>
        <p:spPr>
          <a:xfrm>
            <a:off x="6281705" y="4222100"/>
            <a:ext cx="1699839" cy="0"/>
          </a:xfrm>
          <a:prstGeom prst="line">
            <a:avLst/>
          </a:prstGeom>
          <a:ln w="28575">
            <a:solidFill>
              <a:srgbClr val="41BA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2" name="Straight Connector 4111">
            <a:extLst>
              <a:ext uri="{FF2B5EF4-FFF2-40B4-BE49-F238E27FC236}">
                <a16:creationId xmlns:a16="http://schemas.microsoft.com/office/drawing/2014/main" id="{87760A29-4781-4766-992A-0C024E02B9A7}"/>
              </a:ext>
            </a:extLst>
          </p:cNvPr>
          <p:cNvCxnSpPr/>
          <p:nvPr/>
        </p:nvCxnSpPr>
        <p:spPr>
          <a:xfrm>
            <a:off x="7969250" y="4222100"/>
            <a:ext cx="0" cy="1091293"/>
          </a:xfrm>
          <a:prstGeom prst="line">
            <a:avLst/>
          </a:prstGeom>
          <a:ln w="28575">
            <a:solidFill>
              <a:srgbClr val="41BA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514FB4DA-152A-4FD8-9A94-A9EEA914F923}"/>
              </a:ext>
            </a:extLst>
          </p:cNvPr>
          <p:cNvSpPr txBox="1"/>
          <p:nvPr/>
        </p:nvSpPr>
        <p:spPr>
          <a:xfrm>
            <a:off x="6564745" y="3963508"/>
            <a:ext cx="10647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7CCFEC"/>
                </a:solidFill>
              </a:rPr>
              <a:t>&lt;</a:t>
            </a:r>
            <a:r>
              <a:rPr lang="en-US" sz="1100" dirty="0" err="1">
                <a:solidFill>
                  <a:srgbClr val="7CCFEC"/>
                </a:solidFill>
              </a:rPr>
              <a:t>fatigue_level</a:t>
            </a:r>
            <a:r>
              <a:rPr lang="en-US" sz="1100" dirty="0">
                <a:solidFill>
                  <a:srgbClr val="7CCFEC"/>
                </a:solidFill>
              </a:rPr>
              <a:t>&gt;</a:t>
            </a:r>
            <a:endParaRPr lang="de-DE" sz="1100" dirty="0">
              <a:solidFill>
                <a:srgbClr val="7CCFEC"/>
              </a:solidFill>
            </a:endParaRPr>
          </a:p>
        </p:txBody>
      </p:sp>
      <p:cxnSp>
        <p:nvCxnSpPr>
          <p:cNvPr id="4114" name="Connector: Elbow 4113">
            <a:extLst>
              <a:ext uri="{FF2B5EF4-FFF2-40B4-BE49-F238E27FC236}">
                <a16:creationId xmlns:a16="http://schemas.microsoft.com/office/drawing/2014/main" id="{D6A41A5B-9694-43BD-8033-D40F5CCD76B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695152" y="3887261"/>
            <a:ext cx="1703256" cy="1167383"/>
          </a:xfrm>
          <a:prstGeom prst="bentConnector3">
            <a:avLst>
              <a:gd name="adj1" fmla="val 81316"/>
            </a:avLst>
          </a:prstGeom>
          <a:ln w="28575">
            <a:solidFill>
              <a:srgbClr val="41BA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1F507E5-935F-4C94-9A16-E8EC297580F3}"/>
              </a:ext>
            </a:extLst>
          </p:cNvPr>
          <p:cNvSpPr txBox="1"/>
          <p:nvPr/>
        </p:nvSpPr>
        <p:spPr>
          <a:xfrm>
            <a:off x="7021748" y="3697611"/>
            <a:ext cx="7841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7CCFEC"/>
                </a:solidFill>
              </a:rPr>
              <a:t>&lt;location&gt;</a:t>
            </a:r>
            <a:endParaRPr lang="de-DE" sz="1100" dirty="0">
              <a:solidFill>
                <a:srgbClr val="7CCFEC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4FC12A3-ADB1-47FD-8441-5472564BCF13}"/>
              </a:ext>
            </a:extLst>
          </p:cNvPr>
          <p:cNvSpPr txBox="1"/>
          <p:nvPr/>
        </p:nvSpPr>
        <p:spPr>
          <a:xfrm>
            <a:off x="4481176" y="4929640"/>
            <a:ext cx="11208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7CCFEC"/>
                </a:solidFill>
              </a:rPr>
              <a:t>&lt;</a:t>
            </a:r>
            <a:r>
              <a:rPr lang="en-US" sz="1100" dirty="0" err="1">
                <a:solidFill>
                  <a:srgbClr val="7CCFEC"/>
                </a:solidFill>
              </a:rPr>
              <a:t>drowsy_score</a:t>
            </a:r>
            <a:r>
              <a:rPr lang="en-US" sz="1100" dirty="0">
                <a:solidFill>
                  <a:srgbClr val="7CCFEC"/>
                </a:solidFill>
              </a:rPr>
              <a:t>&gt;</a:t>
            </a:r>
            <a:endParaRPr lang="de-DE" sz="1100" dirty="0">
              <a:solidFill>
                <a:srgbClr val="7CCFEC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0B4F5FBE-22D5-41BB-881B-2C327E6F2654}"/>
              </a:ext>
            </a:extLst>
          </p:cNvPr>
          <p:cNvSpPr/>
          <p:nvPr/>
        </p:nvSpPr>
        <p:spPr>
          <a:xfrm>
            <a:off x="1685652" y="2907516"/>
            <a:ext cx="972647" cy="1051695"/>
          </a:xfrm>
          <a:prstGeom prst="roundRect">
            <a:avLst>
              <a:gd name="adj" fmla="val 7610"/>
            </a:avLst>
          </a:prstGeom>
          <a:noFill/>
          <a:ln w="38100">
            <a:solidFill>
              <a:srgbClr val="41BA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rgbClr val="7CCFEC"/>
                </a:solidFill>
              </a:rPr>
              <a:t>Camera</a:t>
            </a:r>
            <a:endParaRPr lang="de-DE" dirty="0">
              <a:solidFill>
                <a:srgbClr val="7CCFEC"/>
              </a:solidFill>
            </a:endParaRPr>
          </a:p>
        </p:txBody>
      </p:sp>
      <p:pic>
        <p:nvPicPr>
          <p:cNvPr id="4128" name="Picture 4127">
            <a:extLst>
              <a:ext uri="{FF2B5EF4-FFF2-40B4-BE49-F238E27FC236}">
                <a16:creationId xmlns:a16="http://schemas.microsoft.com/office/drawing/2014/main" id="{2BFE633C-8C4F-4C6B-B544-29DB9DFA4FD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6" b="10706"/>
          <a:stretch/>
        </p:blipFill>
        <p:spPr>
          <a:xfrm>
            <a:off x="653176" y="3236050"/>
            <a:ext cx="295683" cy="164306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3887E958-FEEC-4A7E-8C09-8D9CA6E0FD9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6" b="10706"/>
          <a:stretch/>
        </p:blipFill>
        <p:spPr>
          <a:xfrm flipH="1">
            <a:off x="944570" y="3236050"/>
            <a:ext cx="295683" cy="164306"/>
          </a:xfrm>
          <a:prstGeom prst="rect">
            <a:avLst/>
          </a:prstGeom>
        </p:spPr>
      </p:pic>
      <p:sp>
        <p:nvSpPr>
          <p:cNvPr id="103" name="Trapezoid 102">
            <a:extLst>
              <a:ext uri="{FF2B5EF4-FFF2-40B4-BE49-F238E27FC236}">
                <a16:creationId xmlns:a16="http://schemas.microsoft.com/office/drawing/2014/main" id="{BD37E9EB-76C5-407D-B7F9-0FB21750126D}"/>
              </a:ext>
            </a:extLst>
          </p:cNvPr>
          <p:cNvSpPr/>
          <p:nvPr/>
        </p:nvSpPr>
        <p:spPr>
          <a:xfrm rot="5400000">
            <a:off x="1134448" y="2951799"/>
            <a:ext cx="599244" cy="735807"/>
          </a:xfrm>
          <a:prstGeom prst="trapezoid">
            <a:avLst/>
          </a:prstGeom>
          <a:gradFill>
            <a:gsLst>
              <a:gs pos="0">
                <a:schemeClr val="tx1"/>
              </a:gs>
              <a:gs pos="47000">
                <a:schemeClr val="accent1">
                  <a:lumMod val="45000"/>
                  <a:lumOff val="55000"/>
                  <a:alpha val="23000"/>
                </a:schemeClr>
              </a:gs>
              <a:gs pos="95000">
                <a:srgbClr val="41BAE3">
                  <a:alpha val="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943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</Words>
  <Application>Microsoft Office PowerPoint</Application>
  <PresentationFormat>Widescreen</PresentationFormat>
  <Paragraphs>42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Our Vision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Afrizal Herlambang</dc:creator>
  <cp:lastModifiedBy>Afrizal Herlambang</cp:lastModifiedBy>
  <cp:revision>37</cp:revision>
  <dcterms:created xsi:type="dcterms:W3CDTF">2024-03-07T20:06:30Z</dcterms:created>
  <dcterms:modified xsi:type="dcterms:W3CDTF">2024-03-08T19:05:56Z</dcterms:modified>
</cp:coreProperties>
</file>